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4" r:id="rId2"/>
    <p:sldId id="271" r:id="rId3"/>
    <p:sldId id="270" r:id="rId4"/>
    <p:sldId id="269" r:id="rId5"/>
    <p:sldId id="268" r:id="rId6"/>
    <p:sldId id="267" r:id="rId7"/>
    <p:sldId id="266" r:id="rId8"/>
    <p:sldId id="258" r:id="rId9"/>
  </p:sldIdLst>
  <p:sldSz cx="7772400" cy="10058400"/>
  <p:notesSz cx="7019925" cy="93059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KG All of Me" panose="02000000000000000000" pitchFamily="2" charset="77"/>
      <p:regular r:id="rId16"/>
    </p:embeddedFont>
    <p:embeddedFont>
      <p:font typeface="KG Defying Gravity" panose="02000000000000000000" pitchFamily="2" charset="77"/>
      <p:regular r:id="rId17"/>
    </p:embeddedFont>
    <p:embeddedFont>
      <p:font typeface="KG Eyes Wide Open" panose="02000506000000020004" pitchFamily="2" charset="77"/>
      <p:regular r:id="rId18"/>
    </p:embeddedFont>
    <p:embeddedFont>
      <p:font typeface="KG Miss Kindergarten" panose="02000000000000000000" pitchFamily="2" charset="77"/>
      <p:regular r:id="rId19"/>
    </p:embeddedFont>
    <p:embeddedFont>
      <p:font typeface="KG Wake Me Up" panose="02000000000000000000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FAE"/>
    <a:srgbClr val="E01682"/>
    <a:srgbClr val="8803CD"/>
    <a:srgbClr val="FA03A1"/>
    <a:srgbClr val="0DA7FF"/>
    <a:srgbClr val="67DF2D"/>
    <a:srgbClr val="3758E8"/>
    <a:srgbClr val="EE1F2D"/>
    <a:srgbClr val="FFD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4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B86C-4745-475C-BB51-43E73D9B3394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F86C-6A97-4E83-95D2-9E006D535E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921" y="1474601"/>
            <a:ext cx="519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G Wake Me Up" panose="02000000000000000000" pitchFamily="2" charset="0"/>
              </a:rPr>
              <a:t>Bienvenue</a:t>
            </a:r>
            <a:r>
              <a:rPr lang="en-US" sz="4800" dirty="0">
                <a:latin typeface="KG Wake Me Up" panose="02000000000000000000" pitchFamily="2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910" y="3793076"/>
            <a:ext cx="519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G Wake Me Up" panose="02000000000000000000" pitchFamily="2" charset="0"/>
              </a:rPr>
              <a:t>Bienvenue</a:t>
            </a:r>
            <a:r>
              <a:rPr lang="en-US" sz="4800" dirty="0">
                <a:latin typeface="KG Wake Me Up" panose="02000000000000000000" pitchFamily="2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525" y="6097074"/>
            <a:ext cx="519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G Wake Me Up" panose="02000000000000000000" pitchFamily="2" charset="0"/>
              </a:rPr>
              <a:t>Bienvenue</a:t>
            </a:r>
            <a:r>
              <a:rPr lang="en-US" sz="4800" dirty="0">
                <a:latin typeface="KG Wake Me Up" panose="02000000000000000000" pitchFamily="2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911" y="8340013"/>
            <a:ext cx="519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G Wake Me Up" panose="02000000000000000000" pitchFamily="2" charset="0"/>
              </a:rPr>
              <a:t>Bienvenue</a:t>
            </a:r>
            <a:r>
              <a:rPr lang="en-US" sz="4800" dirty="0">
                <a:latin typeface="KG Wake Me Up" panose="02000000000000000000" pitchFamily="2" charset="0"/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7819F-37C7-445E-9655-E2044D121EC0}"/>
              </a:ext>
            </a:extLst>
          </p:cNvPr>
          <p:cNvSpPr/>
          <p:nvPr/>
        </p:nvSpPr>
        <p:spPr>
          <a:xfrm>
            <a:off x="343582" y="406375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63CC4-4ADD-48AA-88EC-77B885665BB9}"/>
              </a:ext>
            </a:extLst>
          </p:cNvPr>
          <p:cNvSpPr/>
          <p:nvPr/>
        </p:nvSpPr>
        <p:spPr>
          <a:xfrm>
            <a:off x="343582" y="1476416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3E284-F15F-47E8-A3EE-3D2571C2E6A2}"/>
              </a:ext>
            </a:extLst>
          </p:cNvPr>
          <p:cNvSpPr/>
          <p:nvPr/>
        </p:nvSpPr>
        <p:spPr>
          <a:xfrm>
            <a:off x="379186" y="2698863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0FB25C-EC23-4C89-B4BD-A09D4FC1897D}"/>
              </a:ext>
            </a:extLst>
          </p:cNvPr>
          <p:cNvSpPr/>
          <p:nvPr/>
        </p:nvSpPr>
        <p:spPr>
          <a:xfrm>
            <a:off x="379186" y="3768904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2BCA-9494-4AA8-8C5B-26A743122993}"/>
              </a:ext>
            </a:extLst>
          </p:cNvPr>
          <p:cNvSpPr/>
          <p:nvPr/>
        </p:nvSpPr>
        <p:spPr>
          <a:xfrm>
            <a:off x="375879" y="5047918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B97D2-93E4-4E88-8BD3-794D67AE2ABB}"/>
              </a:ext>
            </a:extLst>
          </p:cNvPr>
          <p:cNvSpPr/>
          <p:nvPr/>
        </p:nvSpPr>
        <p:spPr>
          <a:xfrm>
            <a:off x="375879" y="6117959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5F849B-066A-44C9-80A6-D864AA95C994}"/>
              </a:ext>
            </a:extLst>
          </p:cNvPr>
          <p:cNvSpPr/>
          <p:nvPr/>
        </p:nvSpPr>
        <p:spPr>
          <a:xfrm>
            <a:off x="372572" y="7425614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D7EEB9-6B91-4F01-8966-243D18535946}"/>
              </a:ext>
            </a:extLst>
          </p:cNvPr>
          <p:cNvSpPr/>
          <p:nvPr/>
        </p:nvSpPr>
        <p:spPr>
          <a:xfrm>
            <a:off x="372572" y="8495655"/>
            <a:ext cx="5034556" cy="1072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EDCB1-81FA-BC44-A7BA-67A46FCC29D6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E4DDD-B288-45E8-BFC3-2F151DADA284}"/>
              </a:ext>
            </a:extLst>
          </p:cNvPr>
          <p:cNvSpPr/>
          <p:nvPr/>
        </p:nvSpPr>
        <p:spPr>
          <a:xfrm rot="5400000">
            <a:off x="3351414" y="2021734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6AFA7-8885-4D6D-ADCF-5BE79AA13D3B}"/>
              </a:ext>
            </a:extLst>
          </p:cNvPr>
          <p:cNvSpPr/>
          <p:nvPr/>
        </p:nvSpPr>
        <p:spPr>
          <a:xfrm rot="5400000">
            <a:off x="802366" y="476207"/>
            <a:ext cx="5035688" cy="4083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2A384-99DB-4496-A0B1-07BDC4FDF6B9}"/>
              </a:ext>
            </a:extLst>
          </p:cNvPr>
          <p:cNvSpPr/>
          <p:nvPr/>
        </p:nvSpPr>
        <p:spPr>
          <a:xfrm rot="5400000">
            <a:off x="3351414" y="7073212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5D403-E93A-434D-8A9F-5833C7B7662C}"/>
              </a:ext>
            </a:extLst>
          </p:cNvPr>
          <p:cNvSpPr/>
          <p:nvPr/>
        </p:nvSpPr>
        <p:spPr>
          <a:xfrm rot="5400000">
            <a:off x="802366" y="5527685"/>
            <a:ext cx="5035688" cy="4083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5400000">
            <a:off x="1313380" y="1933347"/>
            <a:ext cx="4688219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8800" dirty="0">
                <a:solidFill>
                  <a:srgbClr val="000000"/>
                </a:solidFill>
                <a:latin typeface="KG Defying Gravity" panose="02000000000000000000" pitchFamily="2" charset="0"/>
              </a:rPr>
              <a:t>[CE2/CM1</a:t>
            </a:r>
            <a:r>
              <a:rPr kumimoji="0" lang="en-US" altLang="en-US" sz="8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5400000">
            <a:off x="2129433" y="2215965"/>
            <a:ext cx="490126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G All of Me" panose="02000000000000000000" pitchFamily="2" charset="0"/>
              </a:rPr>
              <a:t>Mme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All of Me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8638" y="2048839"/>
            <a:ext cx="425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</a:rPr>
              <a:t>2018/2019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5400000">
            <a:off x="1313380" y="6984825"/>
            <a:ext cx="4688219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8800" dirty="0">
                <a:solidFill>
                  <a:srgbClr val="000000"/>
                </a:solidFill>
                <a:latin typeface="KG Defying Gravity" panose="02000000000000000000" pitchFamily="2" charset="0"/>
              </a:rPr>
              <a:t>[CE2/CM1</a:t>
            </a:r>
            <a:r>
              <a:rPr kumimoji="0" lang="en-US" altLang="en-US" sz="8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5400000">
            <a:off x="2129433" y="7267443"/>
            <a:ext cx="490126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G All of Me" panose="02000000000000000000" pitchFamily="2" charset="0"/>
              </a:rPr>
              <a:t>Mme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8638" y="7100317"/>
            <a:ext cx="425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</a:rPr>
              <a:t>2018 - 2019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48425E-D1A6-4F4F-BEC3-B5EF6F0F6AAA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9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6E8762-3C2A-47FE-8590-774FAACDF096}"/>
              </a:ext>
            </a:extLst>
          </p:cNvPr>
          <p:cNvSpPr/>
          <p:nvPr/>
        </p:nvSpPr>
        <p:spPr>
          <a:xfrm rot="5400000">
            <a:off x="3693560" y="2021732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D5938-E58E-491C-98CC-32F34C343EE7}"/>
              </a:ext>
            </a:extLst>
          </p:cNvPr>
          <p:cNvSpPr/>
          <p:nvPr/>
        </p:nvSpPr>
        <p:spPr>
          <a:xfrm rot="5400000">
            <a:off x="806689" y="125915"/>
            <a:ext cx="5035688" cy="4783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57271C-2ED6-4DD0-A3AD-C50CC67776C6}"/>
              </a:ext>
            </a:extLst>
          </p:cNvPr>
          <p:cNvGrpSpPr/>
          <p:nvPr/>
        </p:nvGrpSpPr>
        <p:grpSpPr>
          <a:xfrm rot="5400000">
            <a:off x="1302216" y="4666078"/>
            <a:ext cx="5035688" cy="5774909"/>
            <a:chOff x="413170" y="248734"/>
            <a:chExt cx="5035688" cy="57749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26265F-4D90-4959-9703-3973B416AE42}"/>
                </a:ext>
              </a:extLst>
            </p:cNvPr>
            <p:cNvSpPr/>
            <p:nvPr/>
          </p:nvSpPr>
          <p:spPr>
            <a:xfrm>
              <a:off x="413170" y="248734"/>
              <a:ext cx="5035688" cy="99222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4B92A1-FEEF-4656-AD59-229B220A0026}"/>
                </a:ext>
              </a:extLst>
            </p:cNvPr>
            <p:cNvSpPr/>
            <p:nvPr/>
          </p:nvSpPr>
          <p:spPr>
            <a:xfrm>
              <a:off x="413170" y="1239788"/>
              <a:ext cx="5035688" cy="47838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5400000">
            <a:off x="-1216144" y="2148750"/>
            <a:ext cx="5035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All of Me" panose="02000000000000000000" pitchFamily="2" charset="0"/>
              </a:rPr>
              <a:t>Me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G All of Me" panose="02000000000000000000" pitchFamily="2" charset="0"/>
              </a:rPr>
              <a:t>contacter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1589792" y="2345324"/>
            <a:ext cx="46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KG Miss Kindergarten" panose="02000000000000000000" pitchFamily="2" charset="0"/>
              </a:rPr>
              <a:t>Votre </a:t>
            </a:r>
            <a:r>
              <a:rPr lang="en-US" sz="1600" dirty="0" err="1">
                <a:solidFill>
                  <a:srgbClr val="000000"/>
                </a:solidFill>
                <a:latin typeface="KG Miss Kindergarten" panose="02000000000000000000" pitchFamily="2" charset="0"/>
              </a:rPr>
              <a:t>texte</a:t>
            </a:r>
            <a:r>
              <a:rPr lang="en-US" sz="1600" dirty="0">
                <a:solidFill>
                  <a:srgbClr val="000000"/>
                </a:solidFill>
                <a:latin typeface="KG Miss Kindergarte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KG Miss Kindergarten" panose="02000000000000000000" pitchFamily="2" charset="0"/>
              </a:rPr>
              <a:t>ici</a:t>
            </a:r>
            <a:endParaRPr lang="en-US" sz="1600" dirty="0">
              <a:latin typeface="KG Miss Kindergarte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325304-9243-CD4E-9A83-50AE57A46F7C}"/>
              </a:ext>
            </a:extLst>
          </p:cNvPr>
          <p:cNvSpPr/>
          <p:nvPr/>
        </p:nvSpPr>
        <p:spPr>
          <a:xfrm rot="5400000">
            <a:off x="1589791" y="7381013"/>
            <a:ext cx="46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KG Miss Kindergarten" panose="02000000000000000000" pitchFamily="2" charset="0"/>
              </a:rPr>
              <a:t>Votre </a:t>
            </a:r>
            <a:r>
              <a:rPr lang="en-US" sz="1600" dirty="0" err="1">
                <a:solidFill>
                  <a:srgbClr val="000000"/>
                </a:solidFill>
                <a:latin typeface="KG Miss Kindergarten" panose="02000000000000000000" pitchFamily="2" charset="0"/>
              </a:rPr>
              <a:t>texte</a:t>
            </a:r>
            <a:r>
              <a:rPr lang="en-US" sz="1600" dirty="0">
                <a:solidFill>
                  <a:srgbClr val="000000"/>
                </a:solidFill>
                <a:latin typeface="KG Miss Kindergarte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KG Miss Kindergarten" panose="02000000000000000000" pitchFamily="2" charset="0"/>
              </a:rPr>
              <a:t>ici</a:t>
            </a:r>
            <a:endParaRPr lang="en-US" sz="1600" dirty="0">
              <a:latin typeface="KG Miss Kindergarten" panose="02000000000000000000" pitchFamily="2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991A2DE9-BA0C-D647-8D89-6CE9B85403E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1216145" y="7171462"/>
            <a:ext cx="5035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All of Me" panose="02000000000000000000" pitchFamily="2" charset="0"/>
              </a:rPr>
              <a:t>Me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G All of Me" panose="02000000000000000000" pitchFamily="2" charset="0"/>
              </a:rPr>
              <a:t>contacter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45B54-E06C-9942-9EDA-6A4988FAE73D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54D503-F7BD-43F0-BBC1-CF2DE5EA6DAB}"/>
              </a:ext>
            </a:extLst>
          </p:cNvPr>
          <p:cNvSpPr/>
          <p:nvPr/>
        </p:nvSpPr>
        <p:spPr>
          <a:xfrm rot="5400000">
            <a:off x="4268742" y="2021734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EEDE6-6D05-4A82-AD1D-BEE126E4822F}"/>
              </a:ext>
            </a:extLst>
          </p:cNvPr>
          <p:cNvSpPr/>
          <p:nvPr/>
        </p:nvSpPr>
        <p:spPr>
          <a:xfrm rot="5400000">
            <a:off x="1043656" y="-225930"/>
            <a:ext cx="5020889" cy="5472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20110-875D-44BB-9E78-B930A97F03B0}"/>
              </a:ext>
            </a:extLst>
          </p:cNvPr>
          <p:cNvSpPr/>
          <p:nvPr/>
        </p:nvSpPr>
        <p:spPr>
          <a:xfrm rot="5400000">
            <a:off x="4268743" y="7034035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D2810-5A66-4CC6-A3D5-865CFE4EA580}"/>
              </a:ext>
            </a:extLst>
          </p:cNvPr>
          <p:cNvSpPr/>
          <p:nvPr/>
        </p:nvSpPr>
        <p:spPr>
          <a:xfrm rot="5400000">
            <a:off x="1043657" y="4786370"/>
            <a:ext cx="5020889" cy="5472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5400000">
            <a:off x="-642280" y="2604372"/>
            <a:ext cx="351382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Matériel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 rot="5400000">
            <a:off x="795624" y="772076"/>
            <a:ext cx="731796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800" dirty="0">
                <a:solidFill>
                  <a:srgbClr val="000000"/>
                </a:solidFill>
                <a:latin typeface="KG All of Me" panose="02000000000000000000" pitchFamily="2" charset="0"/>
              </a:rPr>
              <a:t>Le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72036A0-FA49-9B47-8F1D-CD56C4FEE35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642280" y="7464241"/>
            <a:ext cx="351382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Matériel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D004D29-8507-EB42-AE39-A16C07585AA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5624" y="5631945"/>
            <a:ext cx="731796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800" dirty="0">
                <a:solidFill>
                  <a:srgbClr val="000000"/>
                </a:solidFill>
                <a:latin typeface="KG All of Me" panose="02000000000000000000" pitchFamily="2" charset="0"/>
              </a:rPr>
              <a:t>Le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8C7F56-28CA-AE41-85B5-5F67BCB2A89F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7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/>
          <p:cNvSpPr txBox="1">
            <a:spLocks noChangeArrowheads="1"/>
          </p:cNvSpPr>
          <p:nvPr/>
        </p:nvSpPr>
        <p:spPr bwMode="auto">
          <a:xfrm rot="5400000">
            <a:off x="-974541" y="2799863"/>
            <a:ext cx="32005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5400" dirty="0" err="1">
                <a:solidFill>
                  <a:srgbClr val="000000"/>
                </a:solidFill>
                <a:latin typeface="KG Defying Gravity" panose="02000000000000000000" pitchFamily="2" charset="0"/>
              </a:rPr>
              <a:t>Détectives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 rot="5400000">
            <a:off x="-648564" y="1222080"/>
            <a:ext cx="266446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400" dirty="0" err="1">
                <a:solidFill>
                  <a:srgbClr val="000000"/>
                </a:solidFill>
                <a:latin typeface="KG All of Me" panose="02000000000000000000" pitchFamily="2" charset="0"/>
              </a:rPr>
              <a:t>Thème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321523" y="2343522"/>
            <a:ext cx="481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venir Next Condensed" panose="020B0506020202020204" pitchFamily="34" charset="0"/>
              </a:rPr>
              <a:t>Votre texte ici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054C3E-C327-422B-8AE7-4309BCFEFF38}"/>
              </a:ext>
            </a:extLst>
          </p:cNvPr>
          <p:cNvGrpSpPr/>
          <p:nvPr/>
        </p:nvGrpSpPr>
        <p:grpSpPr>
          <a:xfrm rot="5400000">
            <a:off x="1368925" y="-1054350"/>
            <a:ext cx="5035688" cy="7144388"/>
            <a:chOff x="413170" y="248734"/>
            <a:chExt cx="5035688" cy="71443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56E473-D6C1-4CE2-9AD1-67533A513A11}"/>
                </a:ext>
              </a:extLst>
            </p:cNvPr>
            <p:cNvSpPr/>
            <p:nvPr/>
          </p:nvSpPr>
          <p:spPr>
            <a:xfrm>
              <a:off x="413170" y="248734"/>
              <a:ext cx="5035688" cy="99222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ECB7A3-844A-4D43-A4A8-CD23B56D85A9}"/>
                </a:ext>
              </a:extLst>
            </p:cNvPr>
            <p:cNvSpPr/>
            <p:nvPr/>
          </p:nvSpPr>
          <p:spPr>
            <a:xfrm>
              <a:off x="413170" y="1240955"/>
              <a:ext cx="5035688" cy="61521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0BD9CF-FA02-4344-B000-F77E574C8AA0}"/>
              </a:ext>
            </a:extLst>
          </p:cNvPr>
          <p:cNvSpPr/>
          <p:nvPr/>
        </p:nvSpPr>
        <p:spPr>
          <a:xfrm rot="5400000">
            <a:off x="4457311" y="7057422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05BD-5EFA-4E73-944F-91D402489189}"/>
              </a:ext>
            </a:extLst>
          </p:cNvPr>
          <p:cNvSpPr/>
          <p:nvPr/>
        </p:nvSpPr>
        <p:spPr>
          <a:xfrm rot="5400000">
            <a:off x="871656" y="4478608"/>
            <a:ext cx="5035688" cy="6149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06D8EB56-DB65-7340-B00A-553BFBE7D13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974541" y="7859615"/>
            <a:ext cx="32005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5400" dirty="0" err="1">
                <a:solidFill>
                  <a:srgbClr val="000000"/>
                </a:solidFill>
                <a:latin typeface="KG Defying Gravity" panose="02000000000000000000" pitchFamily="2" charset="0"/>
              </a:rPr>
              <a:t>Détectives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E43F271E-C3F8-C943-88E7-9CE6FFB6ECB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648564" y="6281832"/>
            <a:ext cx="266446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400" dirty="0" err="1">
                <a:solidFill>
                  <a:srgbClr val="000000"/>
                </a:solidFill>
                <a:latin typeface="KG All of Me" panose="02000000000000000000" pitchFamily="2" charset="0"/>
              </a:rPr>
              <a:t>Thème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742A246F-ED78-714F-9C1D-6D82894BB584}"/>
              </a:ext>
            </a:extLst>
          </p:cNvPr>
          <p:cNvSpPr txBox="1"/>
          <p:nvPr/>
        </p:nvSpPr>
        <p:spPr>
          <a:xfrm rot="5400000">
            <a:off x="1321522" y="7366150"/>
            <a:ext cx="481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venir Next Condensed" panose="020B0506020202020204" pitchFamily="34" charset="0"/>
              </a:rPr>
              <a:t>Votre texte ici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5BB18-B219-C041-92F7-169D512A43C6}"/>
              </a:ext>
            </a:extLst>
          </p:cNvPr>
          <p:cNvSpPr/>
          <p:nvPr/>
        </p:nvSpPr>
        <p:spPr>
          <a:xfrm rot="16200000">
            <a:off x="5313832" y="8524406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C92672-5574-41FE-A021-E8566AD74E05}"/>
              </a:ext>
            </a:extLst>
          </p:cNvPr>
          <p:cNvSpPr/>
          <p:nvPr/>
        </p:nvSpPr>
        <p:spPr>
          <a:xfrm>
            <a:off x="413170" y="248734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2F6FC-6658-4B19-A88E-4577C58ACCDF}"/>
              </a:ext>
            </a:extLst>
          </p:cNvPr>
          <p:cNvSpPr/>
          <p:nvPr/>
        </p:nvSpPr>
        <p:spPr>
          <a:xfrm>
            <a:off x="413170" y="1240433"/>
            <a:ext cx="5025104" cy="69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57895" y="7221783"/>
            <a:ext cx="249411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5400" dirty="0">
                <a:solidFill>
                  <a:srgbClr val="000000"/>
                </a:solidFill>
                <a:latin typeface="KG Defying Gravity" panose="02000000000000000000" pitchFamily="2" charset="0"/>
              </a:rPr>
              <a:t>Travail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8955" y="7411194"/>
            <a:ext cx="245008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800" dirty="0">
                <a:solidFill>
                  <a:srgbClr val="000000"/>
                </a:solidFill>
                <a:latin typeface="KG All of Me" panose="02000000000000000000" pitchFamily="2" charset="0"/>
              </a:rPr>
              <a:t>Plan de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554" y="1407687"/>
            <a:ext cx="458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venir Next Condensed" panose="020B0506020202020204" pitchFamily="34" charset="0"/>
              </a:rPr>
              <a:t>Votre </a:t>
            </a:r>
            <a:r>
              <a:rPr lang="en-US" altLang="en-US" dirty="0" err="1">
                <a:solidFill>
                  <a:srgbClr val="000000"/>
                </a:solidFill>
                <a:latin typeface="Avenir Next Condensed" panose="020B0506020202020204" pitchFamily="34" charset="0"/>
              </a:rPr>
              <a:t>texte</a:t>
            </a:r>
            <a:r>
              <a:rPr lang="en-US" altLang="en-US" dirty="0">
                <a:solidFill>
                  <a:srgbClr val="000000"/>
                </a:solidFill>
                <a:latin typeface="Avenir Next Condensed" panose="020B0506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venir Next Condensed" panose="020B0506020202020204" pitchFamily="34" charset="0"/>
              </a:rPr>
              <a:t>ici</a:t>
            </a:r>
            <a:endParaRPr lang="en-US" altLang="en-US" dirty="0">
              <a:solidFill>
                <a:srgbClr val="0000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1FB9E-B903-6A47-8FCA-A3571DF4A55E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DCD3CB-EC41-4853-A6EC-9226F7335D52}"/>
              </a:ext>
            </a:extLst>
          </p:cNvPr>
          <p:cNvSpPr/>
          <p:nvPr/>
        </p:nvSpPr>
        <p:spPr>
          <a:xfrm>
            <a:off x="413170" y="248734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5A140-D021-48FA-B3D2-0DFA72A2720B}"/>
              </a:ext>
            </a:extLst>
          </p:cNvPr>
          <p:cNvSpPr/>
          <p:nvPr/>
        </p:nvSpPr>
        <p:spPr>
          <a:xfrm>
            <a:off x="389107" y="1257982"/>
            <a:ext cx="5038928" cy="7668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0646" y="1272934"/>
            <a:ext cx="4974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venir Next Condensed" panose="020B0506020202020204" pitchFamily="34" charset="0"/>
              </a:rPr>
              <a:t>Votre </a:t>
            </a:r>
            <a:r>
              <a:rPr lang="en-US" sz="2000" dirty="0" err="1">
                <a:latin typeface="Avenir Next Condensed" panose="020B0506020202020204" pitchFamily="34" charset="0"/>
              </a:rPr>
              <a:t>texte</a:t>
            </a:r>
            <a:r>
              <a:rPr lang="en-US" sz="2000" dirty="0">
                <a:latin typeface="Avenir Next Condensed" panose="020B0506020202020204" pitchFamily="34" charset="0"/>
              </a:rPr>
              <a:t> </a:t>
            </a:r>
            <a:r>
              <a:rPr lang="en-US" sz="2000" dirty="0" err="1">
                <a:latin typeface="Avenir Next Condensed" panose="020B0506020202020204" pitchFamily="34" charset="0"/>
              </a:rPr>
              <a:t>ici</a:t>
            </a:r>
            <a:endParaRPr lang="en-US" sz="2000" dirty="0">
              <a:latin typeface="Avenir Next Condensed" panose="020B0506020202020204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633427" y="8088812"/>
            <a:ext cx="397310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800" dirty="0" err="1">
                <a:solidFill>
                  <a:srgbClr val="000000"/>
                </a:solidFill>
                <a:latin typeface="KG Defying Gravity" panose="02000000000000000000" pitchFamily="2" charset="0"/>
              </a:rPr>
              <a:t>ération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062705" y="8242379"/>
            <a:ext cx="218492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800" dirty="0" err="1">
                <a:solidFill>
                  <a:srgbClr val="000000"/>
                </a:solidFill>
                <a:latin typeface="KG All of Me" panose="02000000000000000000" pitchFamily="2" charset="0"/>
              </a:rPr>
              <a:t>Récup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E04F2-85A2-D340-B7B9-79DBC35CF223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3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11A412-9966-409D-9FD9-9A328F104261}"/>
              </a:ext>
            </a:extLst>
          </p:cNvPr>
          <p:cNvSpPr/>
          <p:nvPr/>
        </p:nvSpPr>
        <p:spPr>
          <a:xfrm>
            <a:off x="389107" y="272797"/>
            <a:ext cx="5035688" cy="992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7865E-C36C-4E38-B8D3-89DB8CFA8ED9}"/>
              </a:ext>
            </a:extLst>
          </p:cNvPr>
          <p:cNvSpPr/>
          <p:nvPr/>
        </p:nvSpPr>
        <p:spPr>
          <a:xfrm>
            <a:off x="385867" y="1265017"/>
            <a:ext cx="5038928" cy="842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18934" y="8749754"/>
            <a:ext cx="2151616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infos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G Defying Gravity" panose="02000000000000000000" pitchFamily="2" charset="0"/>
              </a:rPr>
              <a:t>]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Defying Gravity" panose="02000000000000000000" pitchFamily="2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9328" y="8933188"/>
            <a:ext cx="427544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800" dirty="0" err="1">
                <a:solidFill>
                  <a:srgbClr val="000000"/>
                </a:solidFill>
                <a:latin typeface="KG All of Me" panose="02000000000000000000" pitchFamily="2" charset="0"/>
              </a:rPr>
              <a:t>Dernières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All of Me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101" y="1370209"/>
            <a:ext cx="4935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Votre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texte</a:t>
            </a:r>
            <a:r>
              <a:rPr kumimoji="0" lang="en-US" altLang="en-US" sz="20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 </a:t>
            </a:r>
            <a:r>
              <a:rPr kumimoji="0" lang="en-US" altLang="en-US" sz="2000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venir Next Condensed" panose="020B0506020202020204" pitchFamily="34" charset="0"/>
              </a:rPr>
              <a:t>ici</a:t>
            </a:r>
            <a:endParaRPr kumimoji="0" lang="en-US" altLang="en-US" sz="20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venir Next Condensed" panose="020B0506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7C899-4504-FA45-A3B5-4E5BD64C1420}"/>
              </a:ext>
            </a:extLst>
          </p:cNvPr>
          <p:cNvSpPr/>
          <p:nvPr/>
        </p:nvSpPr>
        <p:spPr>
          <a:xfrm rot="16200000">
            <a:off x="5161435" y="8456674"/>
            <a:ext cx="4555067" cy="66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www.styloplumeblog.fr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2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109</Words>
  <Application>Microsoft Macintosh PowerPoint</Application>
  <PresentationFormat>Personnalisé</PresentationFormat>
  <Paragraphs>41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KG Eyes Wide Open</vt:lpstr>
      <vt:lpstr>Avenir Next Condensed</vt:lpstr>
      <vt:lpstr>Calibri</vt:lpstr>
      <vt:lpstr>KG Miss Kindergarten</vt:lpstr>
      <vt:lpstr>KG Defying Gravity</vt:lpstr>
      <vt:lpstr>Arial</vt:lpstr>
      <vt:lpstr>KG All of Me</vt:lpstr>
      <vt:lpstr>KG Wake Me Up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Vicknair</dc:creator>
  <cp:lastModifiedBy>Virginie Breard</cp:lastModifiedBy>
  <cp:revision>70</cp:revision>
  <cp:lastPrinted>2018-08-11T19:26:35Z</cp:lastPrinted>
  <dcterms:created xsi:type="dcterms:W3CDTF">2015-07-11T00:57:21Z</dcterms:created>
  <dcterms:modified xsi:type="dcterms:W3CDTF">2018-08-15T11:29:03Z</dcterms:modified>
</cp:coreProperties>
</file>